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84"/>
    <p:restoredTop sz="96327"/>
  </p:normalViewPr>
  <p:slideViewPr>
    <p:cSldViewPr snapToGrid="0" snapToObjects="1">
      <p:cViewPr varScale="1">
        <p:scale>
          <a:sx n="38" d="100"/>
          <a:sy n="38" d="100"/>
        </p:scale>
        <p:origin x="208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CCFA8-01E2-DA19-DFD4-DE6A64FBBE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Подготовка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по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области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аттестации</a:t>
            </a:r>
            <a:r>
              <a:rPr lang="en-US" dirty="0">
                <a:solidFill>
                  <a:schemeClr val="tx2"/>
                </a:solidFill>
              </a:rPr>
              <a:t> А.1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461A37-E7F1-0D6A-9DF5-0CB4FCE6E5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effectLst/>
              </a:rPr>
              <a:t>Тема 6. Обязательное страхование гражданской ответственности за причинение вреда при эксплуатации опасного производственного объекта</a:t>
            </a:r>
          </a:p>
          <a:p>
            <a:br>
              <a:rPr lang="ru-RU" dirty="0">
                <a:effectLst/>
              </a:rPr>
            </a:b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0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6F0157E-B09E-D6AA-CA9A-C86D41AC5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035050"/>
            <a:ext cx="107569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66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C605786-1780-27B3-68C0-0C249801E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673100"/>
            <a:ext cx="107569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86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8B99DF-3121-C06B-54F5-3AE1B1D5D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828800"/>
            <a:ext cx="107569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83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66EC966-8686-EF8C-2744-2D283C1B5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543050"/>
            <a:ext cx="10756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46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6642380-337C-D659-8CC7-A11545BF6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123950"/>
            <a:ext cx="107569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1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3661A96-7DD9-EF29-BD1E-7577D1FE7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857250"/>
            <a:ext cx="107569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8E288C3-B052-C058-9017-61438CDDF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749300"/>
            <a:ext cx="107569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7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FBB5748-647D-D60D-D24E-2FF8B1996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403350"/>
            <a:ext cx="107569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61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DB64E08-8BD0-5E42-DA98-54D3A1125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390650"/>
            <a:ext cx="107569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9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E5A42AC-8532-24D7-DE35-D805B7E92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730250"/>
            <a:ext cx="107569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13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36EA9D0-25AE-1799-1D64-5E6B77162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679450"/>
            <a:ext cx="107569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05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270F089-8525-4A9F-8B3D-EEE624F47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704850"/>
            <a:ext cx="107569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9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1EAC7BB-A6C2-03DD-B929-30DD916A3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803400"/>
            <a:ext cx="107569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79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9</TotalTime>
  <Words>23</Words>
  <Application>Microsoft Macintosh PowerPoint</Application>
  <PresentationFormat>Широкоэкранный</PresentationFormat>
  <Paragraphs>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Сетка</vt:lpstr>
      <vt:lpstr>Подготовка по области аттестации А.1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Артюшкин</dc:creator>
  <cp:lastModifiedBy>Андрей Артюшкин</cp:lastModifiedBy>
  <cp:revision>2</cp:revision>
  <dcterms:created xsi:type="dcterms:W3CDTF">2022-07-12T00:59:46Z</dcterms:created>
  <dcterms:modified xsi:type="dcterms:W3CDTF">2022-07-12T01:08:56Z</dcterms:modified>
</cp:coreProperties>
</file>